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Conundrums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Harder that it should be…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TOECAPMILC </a:t>
            </a:r>
            <a:r>
              <a:rPr lang="en-GB" sz="2000" dirty="0"/>
              <a:t>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4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 any key to get this in word..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TAHCARREC</a:t>
            </a:r>
            <a:r>
              <a:rPr lang="en-GB" sz="8000" dirty="0"/>
              <a:t>	</a:t>
            </a:r>
            <a:r>
              <a:rPr lang="en-GB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5404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one is very good!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 smtClean="0"/>
              <a:t>    </a:t>
            </a:r>
          </a:p>
          <a:p>
            <a:pPr marL="0" indent="0">
              <a:buNone/>
            </a:pPr>
            <a:r>
              <a:rPr lang="en-GB" sz="8000" dirty="0" smtClean="0"/>
              <a:t>          NEXTCLEEL</a:t>
            </a:r>
            <a:endParaRPr lang="en-GB" sz="8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9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know this 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 GORECINSE</a:t>
            </a:r>
            <a:r>
              <a:rPr lang="en-GB" dirty="0"/>
              <a:t>			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36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Its’s how you say it that 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 algn="ctr">
              <a:buNone/>
            </a:pPr>
            <a:r>
              <a:rPr lang="en-GB" sz="8000" dirty="0" smtClean="0"/>
              <a:t>      REXSIPERSON</a:t>
            </a:r>
            <a:r>
              <a:rPr lang="en-GB" sz="8000" dirty="0"/>
              <a:t>		</a:t>
            </a:r>
            <a:r>
              <a:rPr lang="en-GB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339248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That’s my place!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 algn="ctr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RETORTITY</a:t>
            </a:r>
            <a:r>
              <a:rPr lang="en-GB" dirty="0"/>
              <a:t>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07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 a pizza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 algn="ctr">
              <a:buNone/>
            </a:pPr>
            <a:r>
              <a:rPr lang="en-GB" sz="8000" dirty="0" smtClean="0"/>
              <a:t>        CLEMSCIRISE</a:t>
            </a:r>
            <a:r>
              <a:rPr lang="en-GB" sz="8000" dirty="0"/>
              <a:t>	</a:t>
            </a:r>
            <a:r>
              <a:rPr lang="en-GB" dirty="0"/>
              <a:t>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2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PLANETX ONIA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36091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Disease fighter…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8000" dirty="0" smtClean="0"/>
          </a:p>
          <a:p>
            <a:pPr marL="0" indent="0" algn="ctr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   NABOYTID </a:t>
            </a:r>
            <a:r>
              <a:rPr lang="en-GB" sz="8000" dirty="0"/>
              <a:t>	</a:t>
            </a:r>
            <a:r>
              <a:rPr lang="en-GB" dirty="0"/>
              <a:t>	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1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Tidy up that writing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		</a:t>
            </a:r>
          </a:p>
          <a:p>
            <a:pPr marL="0" indent="0" algn="ctr">
              <a:buNone/>
            </a:pPr>
            <a:r>
              <a:rPr lang="en-GB" sz="8000" dirty="0" smtClean="0"/>
              <a:t>          </a:t>
            </a:r>
          </a:p>
          <a:p>
            <a:pPr marL="0" indent="0" algn="ctr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   BLERBISC </a:t>
            </a:r>
            <a:r>
              <a:rPr lang="en-GB" sz="8000" dirty="0"/>
              <a:t>	</a:t>
            </a:r>
            <a:r>
              <a:rPr lang="en-GB" dirty="0"/>
              <a:t>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7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tense 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8000" dirty="0" smtClean="0"/>
              <a:t>             THRUBOG</a:t>
            </a:r>
            <a:r>
              <a:rPr lang="en-GB" sz="8000" dirty="0"/>
              <a:t>	</a:t>
            </a:r>
            <a:r>
              <a:rPr lang="en-GB" dirty="0"/>
              <a:t>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1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exactly rural…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    RUBSUS</a:t>
            </a:r>
            <a:r>
              <a:rPr lang="en-GB" dirty="0"/>
              <a:t>	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2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it away…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 smtClean="0"/>
              <a:t> </a:t>
            </a:r>
          </a:p>
          <a:p>
            <a:pPr marL="0" indent="0">
              <a:buNone/>
            </a:pPr>
            <a:r>
              <a:rPr lang="en-GB" sz="8000" dirty="0" smtClean="0"/>
              <a:t>          BUTTSCAR</a:t>
            </a:r>
            <a:r>
              <a:rPr lang="en-GB" sz="8000" dirty="0"/>
              <a:t>	</a:t>
            </a:r>
            <a:r>
              <a:rPr lang="en-GB" dirty="0"/>
              <a:t>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Oh! That’s disappointing…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 smtClean="0"/>
              <a:t>        XAMILICTAN</a:t>
            </a:r>
            <a:r>
              <a:rPr lang="en-GB" sz="8000" dirty="0"/>
              <a:t>	</a:t>
            </a:r>
            <a:r>
              <a:rPr lang="en-GB" dirty="0"/>
              <a:t>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7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what you see!!!!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8000" dirty="0" smtClean="0"/>
          </a:p>
          <a:p>
            <a:endParaRPr lang="en-GB" sz="8000" dirty="0"/>
          </a:p>
          <a:p>
            <a:pPr marL="0" indent="0">
              <a:buNone/>
            </a:pPr>
            <a:r>
              <a:rPr lang="en-GB" sz="16800" dirty="0" smtClean="0"/>
              <a:t>   SDRAWKCAB</a:t>
            </a:r>
            <a:r>
              <a:rPr lang="en-GB" sz="8000" dirty="0"/>
              <a:t>						</a:t>
            </a:r>
            <a:endParaRPr lang="en-GB" sz="8000" dirty="0" smtClean="0"/>
          </a:p>
          <a:p>
            <a:r>
              <a:rPr lang="en-GB" sz="8000" dirty="0"/>
              <a:t>	</a:t>
            </a:r>
            <a:r>
              <a:rPr lang="en-GB" dirty="0"/>
              <a:t>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1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line…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8000" dirty="0" smtClean="0"/>
          </a:p>
          <a:p>
            <a:pPr marL="0" indent="0" algn="ctr">
              <a:buNone/>
            </a:pPr>
            <a:r>
              <a:rPr lang="en-GB" sz="8000" dirty="0" smtClean="0"/>
              <a:t>        QUETARO </a:t>
            </a:r>
            <a:r>
              <a:rPr lang="en-GB" sz="8000" dirty="0"/>
              <a:t>	</a:t>
            </a:r>
            <a:r>
              <a:rPr lang="en-GB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2407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966</TotalTime>
  <Words>110</Words>
  <Application>Microsoft Office PowerPoint</Application>
  <PresentationFormat>Widescreen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Corbel</vt:lpstr>
      <vt:lpstr>Wingdings</vt:lpstr>
      <vt:lpstr>Banded</vt:lpstr>
      <vt:lpstr>Conundrums</vt:lpstr>
      <vt:lpstr>Disease fighter…</vt:lpstr>
      <vt:lpstr>Tidy up that writing …</vt:lpstr>
      <vt:lpstr>Past tense … </vt:lpstr>
      <vt:lpstr>Not exactly rural…</vt:lpstr>
      <vt:lpstr>Take it away…</vt:lpstr>
      <vt:lpstr>Oh! That’s disappointing…</vt:lpstr>
      <vt:lpstr>Say what you see!!!!</vt:lpstr>
      <vt:lpstr>Hot line…</vt:lpstr>
      <vt:lpstr>Harder that it should be…</vt:lpstr>
      <vt:lpstr>Press any key to get this in word..</vt:lpstr>
      <vt:lpstr>This one is very good!</vt:lpstr>
      <vt:lpstr>Do you know this one?</vt:lpstr>
      <vt:lpstr>Its’s how you say it that counts</vt:lpstr>
      <vt:lpstr>That’s my place!</vt:lpstr>
      <vt:lpstr>Share a pizza</vt:lpstr>
      <vt:lpstr>Why?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Conundrums</dc:title>
  <dc:creator>S Dorrian</dc:creator>
  <cp:lastModifiedBy>S Dorrian</cp:lastModifiedBy>
  <cp:revision>4</cp:revision>
  <dcterms:created xsi:type="dcterms:W3CDTF">2019-01-21T16:20:53Z</dcterms:created>
  <dcterms:modified xsi:type="dcterms:W3CDTF">2019-01-22T08:27:11Z</dcterms:modified>
</cp:coreProperties>
</file>